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9" r:id="rId4"/>
    <p:sldId id="257" r:id="rId5"/>
    <p:sldId id="258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3" d="100"/>
          <a:sy n="73" d="100"/>
        </p:scale>
        <p:origin x="-129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Для Г.М3,4 октября\дом-интернат\IMG_82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4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Для Г.М3,4 октября\дом-интернат\IMG_82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4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Для Г.М3,4 октября\дом-интернат\IMG_82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4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Для Г.М3,4 октября\дом-интернат\IMG_82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4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Для Г.М3,4 октября\дом-интернат\IMG_82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4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Для Г.М3,4 октября\дом-интернат\IMG_82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41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2018-10-05T21:01:07Z</dcterms:created>
  <dcterms:modified xsi:type="dcterms:W3CDTF">2018-10-05T21:05:12Z</dcterms:modified>
</cp:coreProperties>
</file>